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A624B9-D90F-40C3-BB40-3EF4378A9CF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C24340-0647-4186-BD14-E400B2ABAC1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RAGAM SENI TARI 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NUSANTARA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A. </a:t>
            </a:r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Seni</a:t>
            </a:r>
            <a:r>
              <a:rPr lang="en-US" sz="2800" dirty="0" smtClean="0"/>
              <a:t> </a:t>
            </a:r>
            <a:r>
              <a:rPr lang="en-US" sz="2800" dirty="0" err="1" smtClean="0"/>
              <a:t>Tari</a:t>
            </a:r>
            <a:r>
              <a:rPr lang="en-US" sz="2800" dirty="0" smtClean="0"/>
              <a:t> Nusantara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90800"/>
            <a:ext cx="7498080" cy="3657600"/>
          </a:xfrm>
        </p:spPr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Daerah Indonesia </a:t>
            </a:r>
            <a:r>
              <a:rPr lang="en-US" dirty="0" err="1" smtClean="0"/>
              <a:t>Timur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diwilayah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ekspresif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gerak-gerak</a:t>
            </a:r>
            <a:r>
              <a:rPr lang="en-US" dirty="0" smtClean="0"/>
              <a:t> </a:t>
            </a:r>
            <a:r>
              <a:rPr lang="en-US" dirty="0" err="1" smtClean="0"/>
              <a:t>maknawi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Tifa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maluku</a:t>
            </a:r>
            <a:r>
              <a:rPr lang="en-US" dirty="0" smtClean="0"/>
              <a:t> </a:t>
            </a:r>
            <a:r>
              <a:rPr lang="en-US" dirty="0" err="1" smtClean="0"/>
              <a:t>tenggara</a:t>
            </a:r>
            <a:r>
              <a:rPr lang="en-US" dirty="0" smtClean="0"/>
              <a:t>,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ditarikan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menyambut</a:t>
            </a:r>
            <a:r>
              <a:rPr lang="en-US" dirty="0" smtClean="0"/>
              <a:t> </a:t>
            </a:r>
            <a:r>
              <a:rPr lang="en-US" dirty="0" err="1" smtClean="0"/>
              <a:t>tamu-tamu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asil gambar untuk tari tif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200400"/>
            <a:ext cx="4953000" cy="3288243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6934200" y="4419600"/>
            <a:ext cx="1752600" cy="838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VIDEO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Naikonos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9624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pulai</a:t>
            </a:r>
            <a:r>
              <a:rPr lang="en-US" dirty="0" smtClean="0"/>
              <a:t> </a:t>
            </a:r>
            <a:r>
              <a:rPr lang="en-US" dirty="0" err="1" smtClean="0"/>
              <a:t>timor</a:t>
            </a:r>
            <a:r>
              <a:rPr lang="en-US" dirty="0" smtClean="0"/>
              <a:t>, Nusa </a:t>
            </a:r>
            <a:r>
              <a:rPr lang="en-US" dirty="0" err="1" smtClean="0"/>
              <a:t>tenggara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. </a:t>
            </a:r>
            <a:r>
              <a:rPr lang="en-US" dirty="0" err="1" smtClean="0"/>
              <a:t>Tarian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kegembiraan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gadis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jejaka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menyambut</a:t>
            </a:r>
            <a:r>
              <a:rPr lang="en-US" dirty="0" smtClean="0"/>
              <a:t> </a:t>
            </a:r>
            <a:r>
              <a:rPr lang="en-US" dirty="0" err="1" smtClean="0"/>
              <a:t>tamu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Pebobatan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Lani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lani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etnis</a:t>
            </a:r>
            <a:r>
              <a:rPr lang="en-US" sz="2800" dirty="0" smtClean="0"/>
              <a:t> </a:t>
            </a:r>
            <a:r>
              <a:rPr lang="en-US" sz="2800" dirty="0" err="1" smtClean="0"/>
              <a:t>asli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papua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mendiami</a:t>
            </a:r>
            <a:r>
              <a:rPr lang="en-US" sz="2800" dirty="0" smtClean="0"/>
              <a:t> </a:t>
            </a:r>
            <a:r>
              <a:rPr lang="en-US" sz="2800" dirty="0" err="1" smtClean="0"/>
              <a:t>kabupaten</a:t>
            </a:r>
            <a:r>
              <a:rPr lang="en-US" sz="2800" dirty="0" smtClean="0"/>
              <a:t> </a:t>
            </a:r>
            <a:r>
              <a:rPr lang="en-US" sz="2800" dirty="0" err="1" smtClean="0"/>
              <a:t>puncak</a:t>
            </a:r>
            <a:r>
              <a:rPr lang="en-US" sz="2800" dirty="0" smtClean="0"/>
              <a:t> </a:t>
            </a:r>
            <a:r>
              <a:rPr lang="en-US" sz="2800" dirty="0" err="1" smtClean="0"/>
              <a:t>jaya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peggunungan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panamilan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iringan</a:t>
            </a:r>
            <a:r>
              <a:rPr lang="en-US" sz="2800" dirty="0" smtClean="0"/>
              <a:t> </a:t>
            </a:r>
            <a:r>
              <a:rPr lang="en-US" sz="2800" dirty="0" err="1" smtClean="0"/>
              <a:t>musik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memakai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musik</a:t>
            </a:r>
            <a:r>
              <a:rPr lang="en-US" sz="2800" dirty="0" smtClean="0"/>
              <a:t> </a:t>
            </a:r>
            <a:r>
              <a:rPr lang="en-US" sz="2800" dirty="0" err="1" smtClean="0"/>
              <a:t>petik</a:t>
            </a:r>
            <a:r>
              <a:rPr lang="en-US" sz="2800" dirty="0" smtClean="0"/>
              <a:t> </a:t>
            </a:r>
            <a:r>
              <a:rPr lang="en-US" sz="2800" dirty="0" err="1" smtClean="0"/>
              <a:t>tradisonal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lani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6386" name="Picture 2" descr="Hasil gambar untuk Tari Penobatan Suku La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886200"/>
            <a:ext cx="4343400" cy="25992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A. </a:t>
            </a:r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Seni</a:t>
            </a:r>
            <a:r>
              <a:rPr lang="en-US" sz="2800" dirty="0" smtClean="0"/>
              <a:t> </a:t>
            </a:r>
            <a:r>
              <a:rPr lang="en-US" sz="2800" dirty="0" err="1" smtClean="0"/>
              <a:t>Tari</a:t>
            </a:r>
            <a:r>
              <a:rPr lang="en-US" sz="2800" dirty="0" smtClean="0"/>
              <a:t> Nusantara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Dearah</a:t>
            </a:r>
            <a:r>
              <a:rPr lang="en-US" dirty="0" smtClean="0"/>
              <a:t> Kalimantan</a:t>
            </a:r>
          </a:p>
          <a:p>
            <a:pPr algn="ctr">
              <a:buNone/>
            </a:pP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daerahnya</a:t>
            </a:r>
            <a:r>
              <a:rPr lang="en-US" dirty="0" smtClean="0"/>
              <a:t>.</a:t>
            </a:r>
          </a:p>
          <a:p>
            <a:pPr marL="596646" indent="-514350" algn="ctr">
              <a:buAutoNum type="alphaLcPeriod"/>
            </a:pPr>
            <a:r>
              <a:rPr lang="en-US" dirty="0" smtClean="0"/>
              <a:t>Kalimantan </a:t>
            </a:r>
            <a:r>
              <a:rPr lang="en-US" dirty="0" err="1" smtClean="0"/>
              <a:t>Timur</a:t>
            </a:r>
            <a:r>
              <a:rPr lang="en-US" dirty="0" smtClean="0"/>
              <a:t> :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, </a:t>
            </a:r>
            <a:r>
              <a:rPr lang="en-US" dirty="0" err="1" smtClean="0"/>
              <a:t>lincah</a:t>
            </a:r>
            <a:r>
              <a:rPr lang="en-US" dirty="0" smtClean="0"/>
              <a:t>, </a:t>
            </a:r>
            <a:r>
              <a:rPr lang="en-US" dirty="0" err="1" smtClean="0"/>
              <a:t>bersemangat</a:t>
            </a:r>
            <a:r>
              <a:rPr lang="en-US" dirty="0" smtClean="0"/>
              <a:t> </a:t>
            </a:r>
            <a:r>
              <a:rPr lang="en-US" dirty="0" err="1" smtClean="0"/>
              <a:t>dlan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.</a:t>
            </a:r>
          </a:p>
          <a:p>
            <a:pPr marL="596646" indent="-514350" algn="ctr">
              <a:buAutoNum type="alphaLcPeriod"/>
            </a:pPr>
            <a:r>
              <a:rPr lang="en-US" dirty="0" smtClean="0"/>
              <a:t>Kalimantan Tengah :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imitatif</a:t>
            </a:r>
            <a:endParaRPr lang="en-US" dirty="0" smtClean="0"/>
          </a:p>
          <a:p>
            <a:pPr marL="596646" indent="-514350" algn="ctr">
              <a:buAutoNum type="alphaLcPeriod"/>
            </a:pPr>
            <a:r>
              <a:rPr lang="en-US" dirty="0" smtClean="0"/>
              <a:t>Kalimantan Barat :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,  </a:t>
            </a:r>
            <a:r>
              <a:rPr lang="en-US" dirty="0" err="1" smtClean="0"/>
              <a:t>ekpresif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Hudoq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dayak</a:t>
            </a:r>
            <a:r>
              <a:rPr lang="en-US" dirty="0" smtClean="0"/>
              <a:t> </a:t>
            </a:r>
            <a:r>
              <a:rPr lang="en-US" dirty="0" err="1" smtClean="0"/>
              <a:t>bahau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modang</a:t>
            </a:r>
            <a:r>
              <a:rPr lang="en-US" dirty="0" smtClean="0"/>
              <a:t> </a:t>
            </a:r>
            <a:r>
              <a:rPr lang="en-US" dirty="0" err="1" smtClean="0"/>
              <a:t>dikalimantan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ditarikan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topeng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</a:t>
            </a:r>
            <a:r>
              <a:rPr lang="en-US" dirty="0" err="1" smtClean="0"/>
              <a:t>seram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baju</a:t>
            </a:r>
            <a:r>
              <a:rPr lang="en-US" dirty="0" smtClean="0"/>
              <a:t> </a:t>
            </a:r>
            <a:r>
              <a:rPr lang="en-US" dirty="0" err="1" smtClean="0"/>
              <a:t>rumbai-rumbai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 </a:t>
            </a:r>
            <a:r>
              <a:rPr lang="en-US" dirty="0" err="1" smtClean="0"/>
              <a:t>pisang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menghalau</a:t>
            </a:r>
            <a:r>
              <a:rPr lang="en-US" dirty="0" smtClean="0"/>
              <a:t> </a:t>
            </a:r>
            <a:r>
              <a:rPr lang="en-US" dirty="0" err="1" smtClean="0"/>
              <a:t>hama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roh</a:t>
            </a:r>
            <a:r>
              <a:rPr lang="en-US" dirty="0" smtClean="0"/>
              <a:t> </a:t>
            </a:r>
            <a:r>
              <a:rPr lang="en-US" dirty="0" err="1" smtClean="0"/>
              <a:t>jahat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8434" name="Picture 2" descr="Hasil gambar untuk Tari hud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1" y="4495800"/>
            <a:ext cx="3541570" cy="2362200"/>
          </a:xfrm>
          <a:prstGeom prst="rect">
            <a:avLst/>
          </a:prstGeom>
          <a:noFill/>
        </p:spPr>
      </p:pic>
      <p:pic>
        <p:nvPicPr>
          <p:cNvPr id="18436" name="Picture 4" descr="Hasil gambar untuk Tari hudo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488074"/>
            <a:ext cx="3733800" cy="2369926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7162800" y="5791200"/>
            <a:ext cx="1752600" cy="838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VIDEO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Garah</a:t>
            </a:r>
            <a:r>
              <a:rPr lang="en-US" dirty="0" smtClean="0"/>
              <a:t> </a:t>
            </a:r>
            <a:r>
              <a:rPr lang="en-US" dirty="0" err="1" smtClean="0"/>
              <a:t>Pahlawan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Tarian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wayang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penari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melirik-lirik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melompat-lompat</a:t>
            </a:r>
            <a:r>
              <a:rPr lang="en-US" dirty="0" smtClean="0"/>
              <a:t>.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penari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bahu</a:t>
            </a:r>
            <a:r>
              <a:rPr lang="en-US" dirty="0" smtClean="0"/>
              <a:t>,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memutar</a:t>
            </a:r>
            <a:r>
              <a:rPr lang="en-US" dirty="0" smtClean="0"/>
              <a:t>, </a:t>
            </a:r>
            <a:r>
              <a:rPr lang="en-US" dirty="0" err="1" smtClean="0"/>
              <a:t>lincah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energik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482" name="Picture 2" descr="Hasil gambar untuk Tari Garah Pahlaw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0"/>
            <a:ext cx="2667000" cy="2000250"/>
          </a:xfrm>
          <a:prstGeom prst="rect">
            <a:avLst/>
          </a:prstGeom>
          <a:noFill/>
        </p:spPr>
      </p:pic>
      <p:pic>
        <p:nvPicPr>
          <p:cNvPr id="20484" name="Picture 4" descr="Hasil gambar untuk Tari Garah Pahlaw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572000"/>
            <a:ext cx="2971800" cy="1973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Baksa</a:t>
            </a:r>
            <a:r>
              <a:rPr lang="en-US" dirty="0" smtClean="0"/>
              <a:t> </a:t>
            </a:r>
            <a:r>
              <a:rPr lang="en-US" dirty="0" err="1" smtClean="0"/>
              <a:t>Kambang</a:t>
            </a:r>
            <a:r>
              <a:rPr lang="en-US" dirty="0" smtClean="0"/>
              <a:t> (</a:t>
            </a:r>
            <a:r>
              <a:rPr lang="en-US" dirty="0" err="1" smtClean="0"/>
              <a:t>Kaltim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banjar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penyambung</a:t>
            </a:r>
            <a:r>
              <a:rPr lang="en-US" dirty="0" smtClean="0"/>
              <a:t> </a:t>
            </a:r>
            <a:r>
              <a:rPr lang="en-US" dirty="0" err="1" smtClean="0"/>
              <a:t>tamu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kalimantan</a:t>
            </a:r>
            <a:r>
              <a:rPr lang="en-US" dirty="0" smtClean="0"/>
              <a:t> </a:t>
            </a:r>
            <a:r>
              <a:rPr lang="en-US" dirty="0" err="1" smtClean="0"/>
              <a:t>selatan</a:t>
            </a:r>
            <a:r>
              <a:rPr lang="en-US" dirty="0" smtClean="0"/>
              <a:t>. </a:t>
            </a:r>
            <a:r>
              <a:rPr lang="en-US" dirty="0" err="1" smtClean="0"/>
              <a:t>Penarinya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wanita.tari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penari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1506" name="Picture 2" descr="Hasil gambar untuk tari baksa kemb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429125"/>
            <a:ext cx="3416440" cy="2428875"/>
          </a:xfrm>
          <a:prstGeom prst="rect">
            <a:avLst/>
          </a:prstGeom>
          <a:noFill/>
        </p:spPr>
      </p:pic>
      <p:pic>
        <p:nvPicPr>
          <p:cNvPr id="5" name="Picture 2" descr="Hasil gambar untuk tari baksa kemb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560" y="4429125"/>
            <a:ext cx="3416440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284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RAGAM SENI TARI  NUSANTARA</vt:lpstr>
      <vt:lpstr>A. Mengidentifikasi Jenis Karya Seni Tari Nusantara</vt:lpstr>
      <vt:lpstr>Tari Tifa</vt:lpstr>
      <vt:lpstr>Tari Naikonos</vt:lpstr>
      <vt:lpstr>Tari Pebobatan Suku Lani</vt:lpstr>
      <vt:lpstr>A. Mengidentifikasi Jenis Karya Seni Tari Nusantara</vt:lpstr>
      <vt:lpstr>Tari Hudoq</vt:lpstr>
      <vt:lpstr>Tari Garah Pahlawan</vt:lpstr>
      <vt:lpstr>Tari Baksa Kambang (Kaltim)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RAGAM SENI TARI  NUSANTARA</dc:title>
  <dc:creator>synawebsite</dc:creator>
  <cp:lastModifiedBy>synawebsite</cp:lastModifiedBy>
  <cp:revision>5</cp:revision>
  <dcterms:created xsi:type="dcterms:W3CDTF">2016-10-29T22:41:11Z</dcterms:created>
  <dcterms:modified xsi:type="dcterms:W3CDTF">2016-10-29T23:28:56Z</dcterms:modified>
</cp:coreProperties>
</file>